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926638" cy="679767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C76B0-5F78-49A6-B603-281AFA791E02}" type="datetimeFigureOut">
              <a:rPr lang="es-MX" smtClean="0"/>
              <a:t>16/03/2021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178CF-B8D2-4EE2-A5AF-451CBA98ED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669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B08EE-5946-427E-B0FE-2CE5A559DD4A}" type="datetimeFigureOut">
              <a:rPr lang="es-MX" smtClean="0"/>
              <a:t>16/03/2021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CEA1F-8CBB-4328-A546-496790582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991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EA1F-8CBB-4328-A546-49679058280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01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641C03-2564-4F50-82C7-277CBFBA8199}" type="datetimeFigureOut">
              <a:rPr lang="es-AR" smtClean="0"/>
              <a:t>16/3/2021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C2FC51-0848-431C-9975-7BCF9C3C132C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rqueoblog.com/el-carbono-14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M%C3%A9todos_de_dataci%C3%B3n_en_arqueolog%C3%ADa" TargetMode="External"/><Relationship Id="rId7" Type="http://schemas.openxmlformats.org/officeDocument/2006/relationships/hyperlink" Target="https://es.wikipedia.org/wiki/Cer%C3%A1mic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Hogar_(fuego)" TargetMode="External"/><Relationship Id="rId5" Type="http://schemas.openxmlformats.org/officeDocument/2006/relationships/hyperlink" Target="https://es.wikipedia.org/wiki/Arqueolog%C3%ADa" TargetMode="External"/><Relationship Id="rId4" Type="http://schemas.openxmlformats.org/officeDocument/2006/relationships/hyperlink" Target="https://es.wikipedia.org/wiki/Dataci%C3%B3n_absolu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Materia_org%C3%A1nic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dirty="0" smtClean="0">
                <a:solidFill>
                  <a:schemeClr val="accent3"/>
                </a:solidFill>
              </a:rPr>
              <a:t>CRONOLOGÍA</a:t>
            </a:r>
            <a:br>
              <a:rPr lang="es-AR" sz="2800" dirty="0" smtClean="0">
                <a:solidFill>
                  <a:schemeClr val="accent3"/>
                </a:solidFill>
              </a:rPr>
            </a:br>
            <a:endParaRPr lang="es-AR" sz="2800" dirty="0">
              <a:solidFill>
                <a:schemeClr val="accent3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200" i="1" dirty="0"/>
              <a:t> </a:t>
            </a:r>
            <a:r>
              <a:rPr lang="es-ES" sz="2200" i="1" dirty="0" smtClean="0"/>
              <a:t>El </a:t>
            </a:r>
            <a:r>
              <a:rPr lang="es-ES" sz="2000" b="1" i="1" dirty="0" smtClean="0"/>
              <a:t>hecho </a:t>
            </a:r>
            <a:r>
              <a:rPr lang="es-ES" sz="2000" b="1" i="1" dirty="0"/>
              <a:t>de saber cuándo ocurrió qué cosa nos permite darle vida, nos coloca en perspectiva con respecto a esa cosa y así, nos ayuda a su comprensión</a:t>
            </a:r>
            <a:endParaRPr lang="es-AR" sz="2000" b="1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43506"/>
            <a:ext cx="3276600" cy="3370987"/>
          </a:xfrm>
        </p:spPr>
      </p:pic>
    </p:spTree>
    <p:extLst>
      <p:ext uri="{BB962C8B-B14F-4D97-AF65-F5344CB8AC3E}">
        <p14:creationId xmlns:p14="http://schemas.microsoft.com/office/powerpoint/2010/main" val="339413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b="1" dirty="0" smtClean="0"/>
              <a:t>Nos indica qué </a:t>
            </a:r>
            <a:r>
              <a:rPr lang="es-ES" b="1" dirty="0"/>
              <a:t>cosa es más antigua que otra o cuáles son </a:t>
            </a:r>
            <a:r>
              <a:rPr lang="es-ES" b="1" dirty="0" smtClean="0"/>
              <a:t>contemporáneas, pero NO FECHAS EXACTAS.</a:t>
            </a:r>
            <a:endParaRPr lang="es-AR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913856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D</a:t>
            </a:r>
            <a:r>
              <a:rPr lang="es-ES" dirty="0" smtClean="0"/>
              <a:t>esde </a:t>
            </a:r>
            <a:r>
              <a:rPr lang="es-ES" dirty="0"/>
              <a:t>que en los años 40 del pasado siglo se desarrollara la prueba del </a:t>
            </a:r>
            <a:r>
              <a:rPr lang="es-ES" dirty="0">
                <a:hlinkClick r:id="rId2" tooltip="El Carbono 14"/>
              </a:rPr>
              <a:t>carbono-14</a:t>
            </a:r>
            <a:r>
              <a:rPr lang="es-ES" dirty="0" smtClean="0"/>
              <a:t>,. Este </a:t>
            </a:r>
            <a:r>
              <a:rPr lang="es-ES" dirty="0"/>
              <a:t>tipo de datación  </a:t>
            </a:r>
            <a:r>
              <a:rPr lang="es-ES" dirty="0" smtClean="0"/>
              <a:t>es  </a:t>
            </a:r>
            <a:r>
              <a:rPr lang="es-ES" dirty="0"/>
              <a:t>en </a:t>
            </a:r>
            <a:r>
              <a:rPr lang="es-ES" b="1" dirty="0"/>
              <a:t>una herramienta indispensable para hablar del tiempo en </a:t>
            </a:r>
            <a:r>
              <a:rPr lang="es-ES" b="1" dirty="0" smtClean="0"/>
              <a:t>Arqueología. Nos indica la FECHA EXACTA</a:t>
            </a:r>
            <a:endParaRPr lang="es-AR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cronología</a:t>
            </a:r>
            <a:endParaRPr lang="es-AR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RELATIVA</a:t>
            </a:r>
            <a:endParaRPr lang="es-AR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ABSOLUTA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128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18201"/>
            <a:ext cx="3124200" cy="2345598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01" y="2819400"/>
            <a:ext cx="2378597" cy="274320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c. relativa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ESTATIGRAFÍA</a:t>
            </a:r>
            <a:endParaRPr lang="es-AR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SERIACIÓN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8346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c. relativa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s-AR" dirty="0" smtClean="0"/>
              <a:t>DEPÓSITO DE CONJUNTOS CERRADOS</a:t>
            </a:r>
          </a:p>
          <a:p>
            <a:pPr indent="0" algn="ctr">
              <a:buNone/>
            </a:pP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>Son conjuntos de objetos que fueron depositados a la vez y en el mismo lugar, y que no se han vuelto a tocar. Son ejemplos las tumbas individuales, un tesoro escondido, un barco hundido, etc. Sirven para establecer </a:t>
            </a: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>contemporaneidad</a:t>
            </a:r>
          </a:p>
          <a:p>
            <a:pPr indent="0" algn="ctr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435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c. absoluta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348881"/>
            <a:ext cx="6400800" cy="324036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indent="0" algn="ctr">
              <a:buNone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TIEMPOS RECIENTES</a:t>
            </a:r>
          </a:p>
          <a:p>
            <a:pPr marL="285750" indent="-28575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DENDROCRONOLOGÍA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r>
              <a:rPr lang="es-ES" dirty="0" smtClean="0"/>
              <a:t>Parte </a:t>
            </a:r>
            <a:r>
              <a:rPr lang="es-ES" dirty="0"/>
              <a:t>de la botánica que establece la edad de un árbol y los cambios climáticos a los que ha estado sometido mediante la observación de los anillos de crecimiento anual.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4462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C. ABSOLUTA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204864"/>
            <a:ext cx="6440760" cy="3281537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TIEMPOS RECIENTES</a:t>
            </a:r>
          </a:p>
          <a:p>
            <a:r>
              <a:rPr lang="es-AR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TERMOLUMINISCENCIA</a:t>
            </a:r>
          </a:p>
          <a:p>
            <a:pPr indent="0" algn="just">
              <a:buNone/>
            </a:pPr>
            <a:r>
              <a:rPr lang="es-ES" sz="3000" dirty="0" smtClean="0">
                <a:solidFill>
                  <a:schemeClr val="accent6"/>
                </a:solidFill>
              </a:rPr>
              <a:t>Es </a:t>
            </a:r>
            <a:r>
              <a:rPr lang="es-ES" sz="3000" dirty="0">
                <a:solidFill>
                  <a:schemeClr val="accent6"/>
                </a:solidFill>
              </a:rPr>
              <a:t>un </a:t>
            </a:r>
            <a:r>
              <a:rPr lang="es-ES" sz="3000" dirty="0" smtClean="0">
                <a:solidFill>
                  <a:schemeClr val="accent6"/>
                </a:solidFill>
                <a:hlinkClick r:id="rId3" tooltip="Métodos de datación en arqueología"/>
              </a:rPr>
              <a:t>método</a:t>
            </a:r>
            <a:r>
              <a:rPr lang="es-ES" sz="3000" dirty="0" smtClean="0">
                <a:solidFill>
                  <a:schemeClr val="accent6"/>
                </a:solidFill>
              </a:rPr>
              <a:t> de</a:t>
            </a:r>
            <a:r>
              <a:rPr lang="es-ES" sz="3000" dirty="0">
                <a:solidFill>
                  <a:schemeClr val="accent6"/>
                </a:solidFill>
              </a:rPr>
              <a:t> </a:t>
            </a:r>
            <a:r>
              <a:rPr lang="es-ES" sz="3000" dirty="0">
                <a:solidFill>
                  <a:schemeClr val="accent6"/>
                </a:solidFill>
                <a:hlinkClick r:id="rId4" tooltip="Datación absoluta"/>
              </a:rPr>
              <a:t>datación absoluta</a:t>
            </a:r>
            <a:r>
              <a:rPr lang="es-ES" sz="3000" dirty="0">
                <a:solidFill>
                  <a:schemeClr val="accent6"/>
                </a:solidFill>
              </a:rPr>
              <a:t> empleado en </a:t>
            </a:r>
            <a:r>
              <a:rPr lang="es-ES" sz="3000" dirty="0">
                <a:solidFill>
                  <a:schemeClr val="accent6"/>
                </a:solidFill>
                <a:hlinkClick r:id="rId5" tooltip="Arqueología"/>
              </a:rPr>
              <a:t>arqueología</a:t>
            </a:r>
            <a:r>
              <a:rPr lang="es-ES" sz="3000" dirty="0">
                <a:solidFill>
                  <a:schemeClr val="accent6"/>
                </a:solidFill>
              </a:rPr>
              <a:t> para determinar la edad de elementos que hayan sido sometidos a calentamiento, como </a:t>
            </a:r>
            <a:r>
              <a:rPr lang="es-ES" sz="3000" dirty="0">
                <a:solidFill>
                  <a:schemeClr val="accent6"/>
                </a:solidFill>
                <a:hlinkClick r:id="rId6" tooltip="Hogar (fuego)"/>
              </a:rPr>
              <a:t>hogares</a:t>
            </a:r>
            <a:r>
              <a:rPr lang="es-ES" sz="3000" dirty="0">
                <a:solidFill>
                  <a:schemeClr val="accent6"/>
                </a:solidFill>
              </a:rPr>
              <a:t> </a:t>
            </a:r>
            <a:r>
              <a:rPr lang="es-ES" sz="3000" dirty="0" smtClean="0">
                <a:solidFill>
                  <a:schemeClr val="accent6"/>
                </a:solidFill>
              </a:rPr>
              <a:t>o </a:t>
            </a:r>
            <a:r>
              <a:rPr lang="es-ES" sz="3000" dirty="0" smtClean="0">
                <a:solidFill>
                  <a:schemeClr val="accent6"/>
                </a:solidFill>
                <a:hlinkClick r:id="rId7" tooltip="Cerámica"/>
              </a:rPr>
              <a:t>cerámicas</a:t>
            </a:r>
            <a:endParaRPr lang="es-AR" sz="3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52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c. absoluta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844824"/>
            <a:ext cx="6440760" cy="3888432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es-AR" sz="2800" b="1" dirty="0" smtClean="0">
                <a:solidFill>
                  <a:schemeClr val="accent6"/>
                </a:solidFill>
              </a:rPr>
              <a:t>TIEMPOS ANTIGUOS</a:t>
            </a:r>
            <a:endParaRPr lang="es-AR" b="1" dirty="0" smtClean="0">
              <a:solidFill>
                <a:schemeClr val="accent6"/>
              </a:solidFill>
            </a:endParaRPr>
          </a:p>
          <a:p>
            <a:pPr marL="285750" indent="-285750"/>
            <a:r>
              <a:rPr lang="es-AR" b="1" dirty="0" smtClean="0">
                <a:solidFill>
                  <a:srgbClr val="C00000"/>
                </a:solidFill>
              </a:rPr>
              <a:t>RADIOMETRÍA (relojes atómicos) </a:t>
            </a:r>
          </a:p>
          <a:p>
            <a:pPr indent="0">
              <a:buNone/>
            </a:pPr>
            <a:r>
              <a:rPr lang="es-ES" sz="2300" b="1" dirty="0"/>
              <a:t>Esta técnica</a:t>
            </a:r>
            <a:r>
              <a:rPr lang="es-ES" sz="2300" b="1" dirty="0" smtClean="0"/>
              <a:t>,, </a:t>
            </a:r>
            <a:r>
              <a:rPr lang="es-ES" sz="2300" b="1" dirty="0"/>
              <a:t>será de aplicación allí donde se encuentren restos de </a:t>
            </a:r>
            <a:r>
              <a:rPr lang="es-ES" sz="2300" b="1" dirty="0">
                <a:hlinkClick r:id="rId3" tooltip="Materia orgánica"/>
              </a:rPr>
              <a:t>materia orgánica</a:t>
            </a:r>
            <a:r>
              <a:rPr lang="es-ES" sz="2300" b="1" dirty="0"/>
              <a:t> que o bien sean un resto arqueológico en sí mismos, como por ejemplo los restos humanos en un enterramiento, o bien contextualmente puedan asociarse como contemporáneos a un resto arqueológico. Siempre hay que tener en cuenta que lo que se data mediante esta técnica es la fecha en la que se produjo la muerte del </a:t>
            </a:r>
            <a:r>
              <a:rPr lang="es-ES" sz="2300" b="1" dirty="0" smtClean="0"/>
              <a:t>organismo. </a:t>
            </a:r>
            <a:r>
              <a:rPr lang="es-ES" sz="2300" b="1" dirty="0" err="1" smtClean="0"/>
              <a:t>Ej</a:t>
            </a:r>
            <a:r>
              <a:rPr lang="es-ES" sz="2300" b="1" dirty="0" smtClean="0"/>
              <a:t>: C14, N14</a:t>
            </a:r>
            <a:endParaRPr lang="es-AR" sz="2300" b="1" dirty="0" smtClean="0"/>
          </a:p>
        </p:txBody>
      </p:sp>
    </p:spTree>
    <p:extLst>
      <p:ext uri="{BB962C8B-B14F-4D97-AF65-F5344CB8AC3E}">
        <p14:creationId xmlns:p14="http://schemas.microsoft.com/office/powerpoint/2010/main" val="4039261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164</Words>
  <Application>Microsoft Office PowerPoint</Application>
  <PresentationFormat>Presentación en pantalla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Alta costura</vt:lpstr>
      <vt:lpstr>CRONOLOGÍA </vt:lpstr>
      <vt:lpstr>Tipos de cronología</vt:lpstr>
      <vt:lpstr>c. relativa</vt:lpstr>
      <vt:lpstr>c. relativa</vt:lpstr>
      <vt:lpstr>c. absoluta</vt:lpstr>
      <vt:lpstr>C. ABSOLUTA </vt:lpstr>
      <vt:lpstr>c. absoluta</vt:lpstr>
    </vt:vector>
  </TitlesOfParts>
  <Company>Telecom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CRONOLOGÍA </dc:title>
  <dc:creator>usuario</dc:creator>
  <cp:lastModifiedBy>familia</cp:lastModifiedBy>
  <cp:revision>7</cp:revision>
  <cp:lastPrinted>2021-03-16T13:24:40Z</cp:lastPrinted>
  <dcterms:created xsi:type="dcterms:W3CDTF">2017-03-30T12:18:01Z</dcterms:created>
  <dcterms:modified xsi:type="dcterms:W3CDTF">2021-03-16T13:24:48Z</dcterms:modified>
</cp:coreProperties>
</file>