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94B0B88-7207-4191-9852-7FFF4A2AC476}" type="datetimeFigureOut">
              <a:rPr lang="es-AR" smtClean="0"/>
              <a:t>05/07/2023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50BC620-31A8-4A4C-B3A4-DB2319D90424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463552"/>
          </a:xfrm>
        </p:spPr>
        <p:txBody>
          <a:bodyPr/>
          <a:lstStyle/>
          <a:p>
            <a:r>
              <a:rPr lang="es-AR" dirty="0" smtClean="0"/>
              <a:t>La GLOBALIZACIÓN Y EL MAPA POLÍTICO MUNDIAL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05990" cy="2265400"/>
          </a:xfrm>
        </p:spPr>
        <p:txBody>
          <a:bodyPr>
            <a:normAutofit/>
          </a:bodyPr>
          <a:lstStyle/>
          <a:p>
            <a:endParaRPr lang="es-AR" dirty="0" smtClean="0"/>
          </a:p>
          <a:p>
            <a:r>
              <a:rPr lang="es-AR" dirty="0" smtClean="0"/>
              <a:t>MATERIA: GEOGRAFÍA</a:t>
            </a:r>
          </a:p>
          <a:p>
            <a:endParaRPr lang="es-AR" dirty="0" smtClean="0"/>
          </a:p>
          <a:p>
            <a:r>
              <a:rPr lang="es-AR" dirty="0" smtClean="0"/>
              <a:t>PROFESORA: LILA ORIHUELA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3325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2244864"/>
          </a:xfrm>
        </p:spPr>
        <p:txBody>
          <a:bodyPr>
            <a:normAutofit fontScale="90000"/>
          </a:bodyPr>
          <a:lstStyle/>
          <a:p>
            <a:r>
              <a:rPr lang="es-AR" dirty="0" err="1" smtClean="0"/>
              <a:t>ACTIVIDADes</a:t>
            </a:r>
            <a:r>
              <a:rPr lang="es-AR" dirty="0" smtClean="0"/>
              <a:t>:</a:t>
            </a:r>
            <a:br>
              <a:rPr lang="es-AR" dirty="0" smtClean="0"/>
            </a:br>
            <a:r>
              <a:rPr lang="es-AR" dirty="0" smtClean="0"/>
              <a:t>1. ¿ QUÉ MUNDO EVOCA MAFALDA EN LA HISTORIETA?¿Cómo lo percibe?</a:t>
            </a:r>
            <a:br>
              <a:rPr lang="es-AR" dirty="0" smtClean="0"/>
            </a:br>
            <a:r>
              <a:rPr lang="es-AR" dirty="0" smtClean="0"/>
              <a:t>2. CLASIFICAR LAS IMÁGENES:</a:t>
            </a:r>
            <a:endParaRPr lang="es-AR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584175"/>
            <a:ext cx="3012926" cy="2232248"/>
          </a:xfrm>
        </p:spPr>
      </p:pic>
      <p:pic>
        <p:nvPicPr>
          <p:cNvPr id="6" name="5 Marcador de contenido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630204"/>
            <a:ext cx="2105025" cy="2171700"/>
          </a:xfrm>
        </p:spPr>
      </p:pic>
      <p:pic>
        <p:nvPicPr>
          <p:cNvPr id="4098" name="Picture 2" descr="C:\Users\Usuario\Downloads\globalización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807734"/>
            <a:ext cx="4248472" cy="205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28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REVISIÓN DE CONTENIDOS</a:t>
            </a:r>
            <a:endParaRPr lang="es-AR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MUNDO GLOBAL</a:t>
            </a:r>
            <a:endParaRPr lang="es-AR" dirty="0"/>
          </a:p>
        </p:txBody>
      </p:sp>
      <p:sp>
        <p:nvSpPr>
          <p:cNvPr id="9" name="8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s-AR" dirty="0" smtClean="0"/>
              <a:t>MUNDO POLICÉNTRICO</a:t>
            </a:r>
            <a:endParaRPr lang="es-AR" dirty="0"/>
          </a:p>
        </p:txBody>
      </p:sp>
      <p:pic>
        <p:nvPicPr>
          <p:cNvPr id="11" name="10 Marcador de contenido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708920"/>
            <a:ext cx="3610744" cy="2736304"/>
          </a:xfrm>
        </p:spPr>
      </p:pic>
      <p:pic>
        <p:nvPicPr>
          <p:cNvPr id="12" name="11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375" y="2780928"/>
            <a:ext cx="3287985" cy="2592288"/>
          </a:xfrm>
        </p:spPr>
      </p:pic>
    </p:spTree>
    <p:extLst>
      <p:ext uri="{BB962C8B-B14F-4D97-AF65-F5344CB8AC3E}">
        <p14:creationId xmlns:p14="http://schemas.microsoft.com/office/powerpoint/2010/main" val="126663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1026" name="Picture 2" descr="C:\Users\Usuario\Desktop\globalizacion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36912"/>
            <a:ext cx="5616624" cy="38884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7128792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086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Resumiendo…</a:t>
            </a:r>
            <a:endParaRPr lang="es-AR" dirty="0"/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844824"/>
            <a:ext cx="8604448" cy="4824536"/>
          </a:xfrm>
        </p:spPr>
      </p:pic>
    </p:spTree>
    <p:extLst>
      <p:ext uri="{BB962C8B-B14F-4D97-AF65-F5344CB8AC3E}">
        <p14:creationId xmlns:p14="http://schemas.microsoft.com/office/powerpoint/2010/main" val="253433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8172400" cy="6480720"/>
          </a:xfrm>
        </p:spPr>
      </p:pic>
    </p:spTree>
    <p:extLst>
      <p:ext uri="{BB962C8B-B14F-4D97-AF65-F5344CB8AC3E}">
        <p14:creationId xmlns:p14="http://schemas.microsoft.com/office/powerpoint/2010/main" val="363161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Recuperando conceptos del video… tipos de globalización</a:t>
            </a:r>
            <a:endParaRPr lang="es-A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700808"/>
            <a:ext cx="7488833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787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7272808" cy="59766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7147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573016"/>
            <a:ext cx="4104456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7776864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334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Globalización tecnológica: internet. </a:t>
            </a:r>
            <a:endParaRPr lang="es-AR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80928"/>
            <a:ext cx="3744416" cy="3024336"/>
          </a:xfrm>
        </p:spPr>
      </p:pic>
      <p:pic>
        <p:nvPicPr>
          <p:cNvPr id="6" name="5 Marcador de contenido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780928"/>
            <a:ext cx="3816424" cy="3024336"/>
          </a:xfrm>
        </p:spPr>
      </p:pic>
    </p:spTree>
    <p:extLst>
      <p:ext uri="{BB962C8B-B14F-4D97-AF65-F5344CB8AC3E}">
        <p14:creationId xmlns:p14="http://schemas.microsoft.com/office/powerpoint/2010/main" val="62879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69</TotalTime>
  <Words>38</Words>
  <Application>Microsoft Office PowerPoint</Application>
  <PresentationFormat>Presentación en pantalla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Opulento</vt:lpstr>
      <vt:lpstr>La GLOBALIZACIÓN Y EL MAPA POLÍTICO MUNDIAL</vt:lpstr>
      <vt:lpstr>REVISIÓN DE CONTENIDOS</vt:lpstr>
      <vt:lpstr>Presentación de PowerPoint</vt:lpstr>
      <vt:lpstr>Resumiendo…</vt:lpstr>
      <vt:lpstr>Presentación de PowerPoint</vt:lpstr>
      <vt:lpstr>Recuperando conceptos del video… tipos de globalización</vt:lpstr>
      <vt:lpstr>Presentación de PowerPoint</vt:lpstr>
      <vt:lpstr>Presentación de PowerPoint</vt:lpstr>
      <vt:lpstr>Globalización tecnológica: internet. </vt:lpstr>
      <vt:lpstr>ACTIVIDADes: 1. ¿ QUÉ MUNDO EVOCA MAFALDA EN LA HISTORIETA?¿Cómo lo percibe? 2. CLASIFICAR LAS IMÁGENES: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GLOBALIZACIÓN Y EL MAPA POLÍTICO MUNDIAL</dc:title>
  <dc:creator>Luffi</dc:creator>
  <cp:lastModifiedBy>Luffi</cp:lastModifiedBy>
  <cp:revision>6</cp:revision>
  <dcterms:created xsi:type="dcterms:W3CDTF">2023-07-06T01:33:18Z</dcterms:created>
  <dcterms:modified xsi:type="dcterms:W3CDTF">2023-07-06T02:42:31Z</dcterms:modified>
</cp:coreProperties>
</file>